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9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7413500-4CFB-F722-6D0B-FB8D684E7CFD}" name="Alexander Loschky" initials="AL" userId="S::loschky@un.org::978d31b6-ec0a-4ed2-b88e-0e04ab9dfcff" providerId="AD"/>
  <p188:author id="{8B6905B1-9315-0BB6-ED2E-47104603D485}" name="Elena De Jesus" initials="EDJ" userId="S::dejesuse@un.org::b1347c82-d181-4257-9359-e1fe97f945f6" providerId="AD"/>
  <p188:author id="{A1B801B6-84F4-848D-A6C3-D36EECBDC7DE}" name="Liudmila Batura" initials="LB" userId="S::liudmila.batura@un.org::2652595a-9bbc-43f1-91d6-8c0e7902a50a" providerId="AD"/>
  <p188:author id="{FEFB49CD-0DE1-0C05-1959-8836735247CA}" name="Linda Hooper" initials="LH" userId="S::hooper@un.org::563f2e20-ed85-4ddd-bc0a-787c563275f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Loschky" initials="AL" lastIdx="3" clrIdx="0">
    <p:extLst>
      <p:ext uri="{19B8F6BF-5375-455C-9EA6-DF929625EA0E}">
        <p15:presenceInfo xmlns:p15="http://schemas.microsoft.com/office/powerpoint/2012/main" userId="S::loschky@un.org::978d31b6-ec0a-4ed2-b88e-0e04ab9dfc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91E4"/>
    <a:srgbClr val="FF9999"/>
    <a:srgbClr val="009EDB"/>
    <a:srgbClr val="059ED8"/>
    <a:srgbClr val="4F4C4C"/>
    <a:srgbClr val="FDDE66"/>
    <a:srgbClr val="FED641"/>
    <a:srgbClr val="192953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537B05-320A-4992-91F3-AFF9740DD035}" v="127" dt="2025-03-31T21:47:37.9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0" autoAdjust="0"/>
    <p:restoredTop sz="81569" autoAdjust="0"/>
  </p:normalViewPr>
  <p:slideViewPr>
    <p:cSldViewPr snapToGrid="0">
      <p:cViewPr>
        <p:scale>
          <a:sx n="59" d="100"/>
          <a:sy n="59" d="100"/>
        </p:scale>
        <p:origin x="228" y="-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ysaul Nyirongo" userId="dc6561df-a042-4a3d-acb6-dd094d837a78" providerId="ADAL" clId="{F4537B05-320A-4992-91F3-AFF9740DD035}"/>
    <pc:docChg chg="undo redo custSel addSld delSld modSld delSection modSection">
      <pc:chgData name="Vysaul Nyirongo" userId="dc6561df-a042-4a3d-acb6-dd094d837a78" providerId="ADAL" clId="{F4537B05-320A-4992-91F3-AFF9740DD035}" dt="2025-03-31T21:48:54.313" v="608" actId="207"/>
      <pc:docMkLst>
        <pc:docMk/>
      </pc:docMkLst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490733488" sldId="256"/>
        </pc:sldMkLst>
      </pc:sldChg>
      <pc:sldChg chg="addSp delSp modSp mod">
        <pc:chgData name="Vysaul Nyirongo" userId="dc6561df-a042-4a3d-acb6-dd094d837a78" providerId="ADAL" clId="{F4537B05-320A-4992-91F3-AFF9740DD035}" dt="2025-03-31T21:48:54.313" v="608" actId="207"/>
        <pc:sldMkLst>
          <pc:docMk/>
          <pc:sldMk cId="4050660626" sldId="259"/>
        </pc:sldMkLst>
        <pc:spChg chg="mod">
          <ac:chgData name="Vysaul Nyirongo" userId="dc6561df-a042-4a3d-acb6-dd094d837a78" providerId="ADAL" clId="{F4537B05-320A-4992-91F3-AFF9740DD035}" dt="2025-03-31T21:47:45.553" v="596" actId="14100"/>
          <ac:spMkLst>
            <pc:docMk/>
            <pc:sldMk cId="4050660626" sldId="259"/>
            <ac:spMk id="2" creationId="{9D1B45A0-2E15-4DC9-BB40-08FBB74A42CE}"/>
          </ac:spMkLst>
        </pc:spChg>
        <pc:spChg chg="mod">
          <ac:chgData name="Vysaul Nyirongo" userId="dc6561df-a042-4a3d-acb6-dd094d837a78" providerId="ADAL" clId="{F4537B05-320A-4992-91F3-AFF9740DD035}" dt="2025-03-31T21:48:54.313" v="608" actId="207"/>
          <ac:spMkLst>
            <pc:docMk/>
            <pc:sldMk cId="4050660626" sldId="259"/>
            <ac:spMk id="7" creationId="{2F55F8C5-D985-0784-4F45-8531E7206F51}"/>
          </ac:spMkLst>
        </pc:spChg>
        <pc:picChg chg="add del mod">
          <ac:chgData name="Vysaul Nyirongo" userId="dc6561df-a042-4a3d-acb6-dd094d837a78" providerId="ADAL" clId="{F4537B05-320A-4992-91F3-AFF9740DD035}" dt="2025-03-31T21:00:01.628" v="407" actId="478"/>
          <ac:picMkLst>
            <pc:docMk/>
            <pc:sldMk cId="4050660626" sldId="259"/>
            <ac:picMk id="4" creationId="{8B2E2F20-E7B3-05AF-A69E-41C4137B649B}"/>
          </ac:picMkLst>
        </pc:picChg>
        <pc:picChg chg="add del mod">
          <ac:chgData name="Vysaul Nyirongo" userId="dc6561df-a042-4a3d-acb6-dd094d837a78" providerId="ADAL" clId="{F4537B05-320A-4992-91F3-AFF9740DD035}" dt="2025-03-31T21:04:20.233" v="417" actId="478"/>
          <ac:picMkLst>
            <pc:docMk/>
            <pc:sldMk cId="4050660626" sldId="259"/>
            <ac:picMk id="6" creationId="{284E220B-3926-D428-3EF8-BD8DC6746820}"/>
          </ac:picMkLst>
        </pc:picChg>
        <pc:picChg chg="add del mod">
          <ac:chgData name="Vysaul Nyirongo" userId="dc6561df-a042-4a3d-acb6-dd094d837a78" providerId="ADAL" clId="{F4537B05-320A-4992-91F3-AFF9740DD035}" dt="2025-03-31T21:47:36.671" v="594" actId="478"/>
          <ac:picMkLst>
            <pc:docMk/>
            <pc:sldMk cId="4050660626" sldId="259"/>
            <ac:picMk id="9" creationId="{914E79E2-0E28-60E1-E5D5-59E10056D9F7}"/>
          </ac:picMkLst>
        </pc:picChg>
        <pc:picChg chg="add mod">
          <ac:chgData name="Vysaul Nyirongo" userId="dc6561df-a042-4a3d-acb6-dd094d837a78" providerId="ADAL" clId="{F4537B05-320A-4992-91F3-AFF9740DD035}" dt="2025-03-31T21:47:37.983" v="595"/>
          <ac:picMkLst>
            <pc:docMk/>
            <pc:sldMk cId="4050660626" sldId="259"/>
            <ac:picMk id="10" creationId="{B8B09280-696A-1FC9-3D4D-5E483C1C343F}"/>
          </ac:picMkLst>
        </pc:picChg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583357416" sldId="261"/>
        </pc:sldMkLst>
      </pc:sldChg>
      <pc:sldChg chg="addSp modSp mod modNotesTx">
        <pc:chgData name="Vysaul Nyirongo" userId="dc6561df-a042-4a3d-acb6-dd094d837a78" providerId="ADAL" clId="{F4537B05-320A-4992-91F3-AFF9740DD035}" dt="2025-03-31T20:35:02.868" v="325" actId="1076"/>
        <pc:sldMkLst>
          <pc:docMk/>
          <pc:sldMk cId="109215032" sldId="263"/>
        </pc:sldMkLst>
        <pc:spChg chg="mod">
          <ac:chgData name="Vysaul Nyirongo" userId="dc6561df-a042-4a3d-acb6-dd094d837a78" providerId="ADAL" clId="{F4537B05-320A-4992-91F3-AFF9740DD035}" dt="2025-03-31T20:31:28.594" v="293" actId="1076"/>
          <ac:spMkLst>
            <pc:docMk/>
            <pc:sldMk cId="109215032" sldId="263"/>
            <ac:spMk id="2" creationId="{2B2232D5-2290-427E-9EB0-381F757CC7D0}"/>
          </ac:spMkLst>
        </pc:spChg>
        <pc:spChg chg="mod">
          <ac:chgData name="Vysaul Nyirongo" userId="dc6561df-a042-4a3d-acb6-dd094d837a78" providerId="ADAL" clId="{F4537B05-320A-4992-91F3-AFF9740DD035}" dt="2025-03-31T20:31:25.467" v="292" actId="1076"/>
          <ac:spMkLst>
            <pc:docMk/>
            <pc:sldMk cId="109215032" sldId="263"/>
            <ac:spMk id="3" creationId="{D83650A1-1525-4FDE-91E5-E51FC2CA4ECC}"/>
          </ac:spMkLst>
        </pc:spChg>
        <pc:spChg chg="mod">
          <ac:chgData name="Vysaul Nyirongo" userId="dc6561df-a042-4a3d-acb6-dd094d837a78" providerId="ADAL" clId="{F4537B05-320A-4992-91F3-AFF9740DD035}" dt="2025-03-31T20:34:34.474" v="321" actId="164"/>
          <ac:spMkLst>
            <pc:docMk/>
            <pc:sldMk cId="109215032" sldId="263"/>
            <ac:spMk id="8" creationId="{EAAED43B-A9B0-8163-6752-7589D2CF2103}"/>
          </ac:spMkLst>
        </pc:spChg>
        <pc:spChg chg="mod">
          <ac:chgData name="Vysaul Nyirongo" userId="dc6561df-a042-4a3d-acb6-dd094d837a78" providerId="ADAL" clId="{F4537B05-320A-4992-91F3-AFF9740DD035}" dt="2025-03-31T20:34:34.474" v="321" actId="164"/>
          <ac:spMkLst>
            <pc:docMk/>
            <pc:sldMk cId="109215032" sldId="263"/>
            <ac:spMk id="10" creationId="{5AA7CEDA-9A1E-C6DD-C821-672F4FC57549}"/>
          </ac:spMkLst>
        </pc:spChg>
        <pc:spChg chg="mod">
          <ac:chgData name="Vysaul Nyirongo" userId="dc6561df-a042-4a3d-acb6-dd094d837a78" providerId="ADAL" clId="{F4537B05-320A-4992-91F3-AFF9740DD035}" dt="2025-03-31T20:34:13.715" v="316" actId="164"/>
          <ac:spMkLst>
            <pc:docMk/>
            <pc:sldMk cId="109215032" sldId="263"/>
            <ac:spMk id="12" creationId="{BA9A6794-1CDE-D9FB-524D-CBEBE1823872}"/>
          </ac:spMkLst>
        </pc:spChg>
        <pc:spChg chg="mod">
          <ac:chgData name="Vysaul Nyirongo" userId="dc6561df-a042-4a3d-acb6-dd094d837a78" providerId="ADAL" clId="{F4537B05-320A-4992-91F3-AFF9740DD035}" dt="2025-03-31T20:34:13.715" v="316" actId="164"/>
          <ac:spMkLst>
            <pc:docMk/>
            <pc:sldMk cId="109215032" sldId="263"/>
            <ac:spMk id="13" creationId="{D8AD033F-DC9B-3545-5B09-43E3BC4D2D44}"/>
          </ac:spMkLst>
        </pc:spChg>
        <pc:spChg chg="mod">
          <ac:chgData name="Vysaul Nyirongo" userId="dc6561df-a042-4a3d-acb6-dd094d837a78" providerId="ADAL" clId="{F4537B05-320A-4992-91F3-AFF9740DD035}" dt="2025-03-31T20:34:13.715" v="316" actId="164"/>
          <ac:spMkLst>
            <pc:docMk/>
            <pc:sldMk cId="109215032" sldId="263"/>
            <ac:spMk id="17" creationId="{99242B15-5492-E870-DBCF-D24EDBA2DE79}"/>
          </ac:spMkLst>
        </pc:spChg>
        <pc:spChg chg="mod">
          <ac:chgData name="Vysaul Nyirongo" userId="dc6561df-a042-4a3d-acb6-dd094d837a78" providerId="ADAL" clId="{F4537B05-320A-4992-91F3-AFF9740DD035}" dt="2025-03-31T20:34:13.715" v="316" actId="164"/>
          <ac:spMkLst>
            <pc:docMk/>
            <pc:sldMk cId="109215032" sldId="263"/>
            <ac:spMk id="18" creationId="{D6083C3B-F083-C815-94E6-4E609FE4E791}"/>
          </ac:spMkLst>
        </pc:spChg>
        <pc:grpChg chg="add mod">
          <ac:chgData name="Vysaul Nyirongo" userId="dc6561df-a042-4a3d-acb6-dd094d837a78" providerId="ADAL" clId="{F4537B05-320A-4992-91F3-AFF9740DD035}" dt="2025-03-31T20:33:26.204" v="309" actId="164"/>
          <ac:grpSpMkLst>
            <pc:docMk/>
            <pc:sldMk cId="109215032" sldId="263"/>
            <ac:grpSpMk id="6" creationId="{7D76FDC2-DCA4-BEC1-267A-20324F4D57A3}"/>
          </ac:grpSpMkLst>
        </pc:grpChg>
        <pc:grpChg chg="add mod">
          <ac:chgData name="Vysaul Nyirongo" userId="dc6561df-a042-4a3d-acb6-dd094d837a78" providerId="ADAL" clId="{F4537B05-320A-4992-91F3-AFF9740DD035}" dt="2025-03-31T20:34:13.715" v="316" actId="164"/>
          <ac:grpSpMkLst>
            <pc:docMk/>
            <pc:sldMk cId="109215032" sldId="263"/>
            <ac:grpSpMk id="7" creationId="{101EE81B-8601-6C13-539F-DDDC4BF6F0A0}"/>
          </ac:grpSpMkLst>
        </pc:grpChg>
        <pc:grpChg chg="add mod">
          <ac:chgData name="Vysaul Nyirongo" userId="dc6561df-a042-4a3d-acb6-dd094d837a78" providerId="ADAL" clId="{F4537B05-320A-4992-91F3-AFF9740DD035}" dt="2025-03-31T20:34:41.795" v="323" actId="1076"/>
          <ac:grpSpMkLst>
            <pc:docMk/>
            <pc:sldMk cId="109215032" sldId="263"/>
            <ac:grpSpMk id="9" creationId="{602D25EE-3D89-DF06-B726-6BE84C00E935}"/>
          </ac:grpSpMkLst>
        </pc:grpChg>
        <pc:grpChg chg="mod">
          <ac:chgData name="Vysaul Nyirongo" userId="dc6561df-a042-4a3d-acb6-dd094d837a78" providerId="ADAL" clId="{F4537B05-320A-4992-91F3-AFF9740DD035}" dt="2025-03-31T20:34:34.474" v="321" actId="164"/>
          <ac:grpSpMkLst>
            <pc:docMk/>
            <pc:sldMk cId="109215032" sldId="263"/>
            <ac:grpSpMk id="15" creationId="{C128ED90-5042-1CAD-5211-8C279F1B4A3A}"/>
          </ac:grpSpMkLst>
        </pc:grpChg>
        <pc:grpChg chg="mod">
          <ac:chgData name="Vysaul Nyirongo" userId="dc6561df-a042-4a3d-acb6-dd094d837a78" providerId="ADAL" clId="{F4537B05-320A-4992-91F3-AFF9740DD035}" dt="2025-03-31T20:34:34.474" v="321" actId="164"/>
          <ac:grpSpMkLst>
            <pc:docMk/>
            <pc:sldMk cId="109215032" sldId="263"/>
            <ac:grpSpMk id="16" creationId="{D0AF3A06-789A-EA51-206C-7ACE0B74AA9C}"/>
          </ac:grpSpMkLst>
        </pc:grpChg>
        <pc:picChg chg="add mod">
          <ac:chgData name="Vysaul Nyirongo" userId="dc6561df-a042-4a3d-acb6-dd094d837a78" providerId="ADAL" clId="{F4537B05-320A-4992-91F3-AFF9740DD035}" dt="2025-03-31T20:35:02.868" v="325" actId="1076"/>
          <ac:picMkLst>
            <pc:docMk/>
            <pc:sldMk cId="109215032" sldId="263"/>
            <ac:picMk id="5" creationId="{A0421AC0-42E9-6B90-F5DF-494A18059437}"/>
          </ac:picMkLst>
        </pc:picChg>
        <pc:cxnChg chg="mod">
          <ac:chgData name="Vysaul Nyirongo" userId="dc6561df-a042-4a3d-acb6-dd094d837a78" providerId="ADAL" clId="{F4537B05-320A-4992-91F3-AFF9740DD035}" dt="2025-03-31T20:34:34.474" v="321" actId="164"/>
          <ac:cxnSpMkLst>
            <pc:docMk/>
            <pc:sldMk cId="109215032" sldId="263"/>
            <ac:cxnSpMk id="20" creationId="{61A6CA73-3D09-768C-9CAC-4CD94DE1D4D2}"/>
          </ac:cxnSpMkLst>
        </pc:cxnChg>
      </pc:sldChg>
      <pc:sldChg chg="addSp delSp modSp add mod modNotesTx">
        <pc:chgData name="Vysaul Nyirongo" userId="dc6561df-a042-4a3d-acb6-dd094d837a78" providerId="ADAL" clId="{F4537B05-320A-4992-91F3-AFF9740DD035}" dt="2025-03-31T20:53:46.142" v="376" actId="1076"/>
        <pc:sldMkLst>
          <pc:docMk/>
          <pc:sldMk cId="979769721" sldId="264"/>
        </pc:sldMkLst>
        <pc:spChg chg="mod">
          <ac:chgData name="Vysaul Nyirongo" userId="dc6561df-a042-4a3d-acb6-dd094d837a78" providerId="ADAL" clId="{F4537B05-320A-4992-91F3-AFF9740DD035}" dt="2025-03-31T20:21:03.884" v="268" actId="1076"/>
          <ac:spMkLst>
            <pc:docMk/>
            <pc:sldMk cId="979769721" sldId="264"/>
            <ac:spMk id="2" creationId="{858F3933-259F-C06B-E456-4B0C1349E8CE}"/>
          </ac:spMkLst>
        </pc:spChg>
        <pc:spChg chg="mod">
          <ac:chgData name="Vysaul Nyirongo" userId="dc6561df-a042-4a3d-acb6-dd094d837a78" providerId="ADAL" clId="{F4537B05-320A-4992-91F3-AFF9740DD035}" dt="2025-03-31T20:52:18.928" v="364" actId="14100"/>
          <ac:spMkLst>
            <pc:docMk/>
            <pc:sldMk cId="979769721" sldId="264"/>
            <ac:spMk id="3" creationId="{D881DF02-53FC-FE37-A862-177FC5314B82}"/>
          </ac:spMkLst>
        </pc:spChg>
        <pc:spChg chg="del">
          <ac:chgData name="Vysaul Nyirongo" userId="dc6561df-a042-4a3d-acb6-dd094d837a78" providerId="ADAL" clId="{F4537B05-320A-4992-91F3-AFF9740DD035}" dt="2025-03-31T20:14:09.932" v="123" actId="478"/>
          <ac:spMkLst>
            <pc:docMk/>
            <pc:sldMk cId="979769721" sldId="264"/>
            <ac:spMk id="8" creationId="{1B9D9ADB-FD46-6A69-9B25-FC4789D2BED7}"/>
          </ac:spMkLst>
        </pc:spChg>
        <pc:spChg chg="del">
          <ac:chgData name="Vysaul Nyirongo" userId="dc6561df-a042-4a3d-acb6-dd094d837a78" providerId="ADAL" clId="{F4537B05-320A-4992-91F3-AFF9740DD035}" dt="2025-03-31T20:14:09.932" v="123" actId="478"/>
          <ac:spMkLst>
            <pc:docMk/>
            <pc:sldMk cId="979769721" sldId="264"/>
            <ac:spMk id="10" creationId="{C4BCC53C-FFF7-0866-E7D3-C7F95A383D60}"/>
          </ac:spMkLst>
        </pc:spChg>
        <pc:grpChg chg="del">
          <ac:chgData name="Vysaul Nyirongo" userId="dc6561df-a042-4a3d-acb6-dd094d837a78" providerId="ADAL" clId="{F4537B05-320A-4992-91F3-AFF9740DD035}" dt="2025-03-31T20:14:09.932" v="123" actId="478"/>
          <ac:grpSpMkLst>
            <pc:docMk/>
            <pc:sldMk cId="979769721" sldId="264"/>
            <ac:grpSpMk id="15" creationId="{0B01C924-AC8B-35CD-7F38-D1A6D84D0965}"/>
          </ac:grpSpMkLst>
        </pc:grpChg>
        <pc:grpChg chg="del">
          <ac:chgData name="Vysaul Nyirongo" userId="dc6561df-a042-4a3d-acb6-dd094d837a78" providerId="ADAL" clId="{F4537B05-320A-4992-91F3-AFF9740DD035}" dt="2025-03-31T20:14:09.932" v="123" actId="478"/>
          <ac:grpSpMkLst>
            <pc:docMk/>
            <pc:sldMk cId="979769721" sldId="264"/>
            <ac:grpSpMk id="16" creationId="{9502C491-3805-4BC1-A55B-5F65792A4BE3}"/>
          </ac:grpSpMkLst>
        </pc:grpChg>
        <pc:picChg chg="add del mod">
          <ac:chgData name="Vysaul Nyirongo" userId="dc6561df-a042-4a3d-acb6-dd094d837a78" providerId="ADAL" clId="{F4537B05-320A-4992-91F3-AFF9740DD035}" dt="2025-03-31T20:37:41.354" v="326" actId="478"/>
          <ac:picMkLst>
            <pc:docMk/>
            <pc:sldMk cId="979769721" sldId="264"/>
            <ac:picMk id="5" creationId="{F1BC6923-9494-73A7-8201-C386F0450E22}"/>
          </ac:picMkLst>
        </pc:picChg>
        <pc:picChg chg="add del mod">
          <ac:chgData name="Vysaul Nyirongo" userId="dc6561df-a042-4a3d-acb6-dd094d837a78" providerId="ADAL" clId="{F4537B05-320A-4992-91F3-AFF9740DD035}" dt="2025-03-31T20:44:37.507" v="340" actId="478"/>
          <ac:picMkLst>
            <pc:docMk/>
            <pc:sldMk cId="979769721" sldId="264"/>
            <ac:picMk id="7" creationId="{5DBF1580-7C0C-AB54-ABBE-5A6BE5B4A345}"/>
          </ac:picMkLst>
        </pc:picChg>
        <pc:picChg chg="add mod">
          <ac:chgData name="Vysaul Nyirongo" userId="dc6561df-a042-4a3d-acb6-dd094d837a78" providerId="ADAL" clId="{F4537B05-320A-4992-91F3-AFF9740DD035}" dt="2025-03-31T20:48:10.662" v="351" actId="1076"/>
          <ac:picMkLst>
            <pc:docMk/>
            <pc:sldMk cId="979769721" sldId="264"/>
            <ac:picMk id="11" creationId="{8A3D59B6-E8F1-361F-5683-682D7F8014A9}"/>
          </ac:picMkLst>
        </pc:picChg>
        <pc:picChg chg="add del mod">
          <ac:chgData name="Vysaul Nyirongo" userId="dc6561df-a042-4a3d-acb6-dd094d837a78" providerId="ADAL" clId="{F4537B05-320A-4992-91F3-AFF9740DD035}" dt="2025-03-31T20:45:09.038" v="343" actId="478"/>
          <ac:picMkLst>
            <pc:docMk/>
            <pc:sldMk cId="979769721" sldId="264"/>
            <ac:picMk id="19" creationId="{2273EC78-E1ED-42EA-6240-2D35C901B3FC}"/>
          </ac:picMkLst>
        </pc:picChg>
        <pc:picChg chg="add del mod">
          <ac:chgData name="Vysaul Nyirongo" userId="dc6561df-a042-4a3d-acb6-dd094d837a78" providerId="ADAL" clId="{F4537B05-320A-4992-91F3-AFF9740DD035}" dt="2025-03-31T20:47:53.011" v="348" actId="478"/>
          <ac:picMkLst>
            <pc:docMk/>
            <pc:sldMk cId="979769721" sldId="264"/>
            <ac:picMk id="22" creationId="{73774DD4-2F6F-F84B-657E-811E31DDE5BA}"/>
          </ac:picMkLst>
        </pc:picChg>
        <pc:picChg chg="add mod">
          <ac:chgData name="Vysaul Nyirongo" userId="dc6561df-a042-4a3d-acb6-dd094d837a78" providerId="ADAL" clId="{F4537B05-320A-4992-91F3-AFF9740DD035}" dt="2025-03-31T20:50:08.188" v="359" actId="1076"/>
          <ac:picMkLst>
            <pc:docMk/>
            <pc:sldMk cId="979769721" sldId="264"/>
            <ac:picMk id="24" creationId="{6966AADC-5FFE-A7DE-224C-AAFD7A172DEE}"/>
          </ac:picMkLst>
        </pc:picChg>
        <pc:picChg chg="add mod">
          <ac:chgData name="Vysaul Nyirongo" userId="dc6561df-a042-4a3d-acb6-dd094d837a78" providerId="ADAL" clId="{F4537B05-320A-4992-91F3-AFF9740DD035}" dt="2025-03-31T20:53:46.142" v="376" actId="1076"/>
          <ac:picMkLst>
            <pc:docMk/>
            <pc:sldMk cId="979769721" sldId="264"/>
            <ac:picMk id="26" creationId="{2E51158E-92AA-203E-7C0A-8602B1E058F3}"/>
          </ac:picMkLst>
        </pc:picChg>
        <pc:cxnChg chg="del">
          <ac:chgData name="Vysaul Nyirongo" userId="dc6561df-a042-4a3d-acb6-dd094d837a78" providerId="ADAL" clId="{F4537B05-320A-4992-91F3-AFF9740DD035}" dt="2025-03-31T20:53:15.346" v="373" actId="478"/>
          <ac:cxnSpMkLst>
            <pc:docMk/>
            <pc:sldMk cId="979769721" sldId="264"/>
            <ac:cxnSpMk id="20" creationId="{B873F9D3-C019-24FA-9A9C-0145ABFEC22B}"/>
          </ac:cxnSpMkLst>
        </pc:cxnChg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375365331" sldId="26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567055063" sldId="26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49007479" sldId="268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42615040" sldId="272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50641626" sldId="273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938074331" sldId="27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853415607" sldId="282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931470177" sldId="283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535196992" sldId="289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572330961" sldId="291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315311624" sldId="29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457820035" sldId="295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937502493" sldId="29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082485324" sldId="303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945161188" sldId="304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66274498" sldId="305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4204358940" sldId="308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082494201" sldId="310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778905075" sldId="311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3033131153" sldId="31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57948107" sldId="317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458527454" sldId="325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151297239" sldId="326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1688288509" sldId="327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2593289994" sldId="328"/>
        </pc:sldMkLst>
      </pc:sldChg>
      <pc:sldChg chg="del">
        <pc:chgData name="Vysaul Nyirongo" userId="dc6561df-a042-4a3d-acb6-dd094d837a78" providerId="ADAL" clId="{F4537B05-320A-4992-91F3-AFF9740DD035}" dt="2025-03-31T20:03:39.467" v="29" actId="47"/>
        <pc:sldMkLst>
          <pc:docMk/>
          <pc:sldMk cId="706089930" sldId="329"/>
        </pc:sldMkLst>
      </pc:sldChg>
      <pc:sldMasterChg chg="delSldLayout">
        <pc:chgData name="Vysaul Nyirongo" userId="dc6561df-a042-4a3d-acb6-dd094d837a78" providerId="ADAL" clId="{F4537B05-320A-4992-91F3-AFF9740DD035}" dt="2025-03-31T20:03:39.467" v="29" actId="47"/>
        <pc:sldMasterMkLst>
          <pc:docMk/>
          <pc:sldMasterMk cId="3869934112" sldId="2147483648"/>
        </pc:sldMasterMkLst>
        <pc:sldLayoutChg chg="del">
          <pc:chgData name="Vysaul Nyirongo" userId="dc6561df-a042-4a3d-acb6-dd094d837a78" providerId="ADAL" clId="{F4537B05-320A-4992-91F3-AFF9740DD035}" dt="2025-03-31T20:03:39.467" v="29" actId="47"/>
          <pc:sldLayoutMkLst>
            <pc:docMk/>
            <pc:sldMasterMk cId="3869934112" sldId="2147483648"/>
            <pc:sldLayoutMk cId="2795224925" sldId="214748365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1C042-D04E-4ED6-B5A4-98E7EB12BC16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2A133-75DA-4806-8E3E-C5E9A265FE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83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3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84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9609B-C52C-6784-865A-B822AB2BA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59DDB92-6447-22CD-3204-EBDF66B17C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A18CEC-3C47-FDD7-4B2F-DEAA048731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B08D5-F325-AAF9-8FD3-FA869AB597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D1AE5-08C9-460B-BF7D-2EDBD0A3680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8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E5DA5-5CAA-4DA5-AF5C-0847A9C5D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FF6854-955D-48DB-BD6C-4FB37CE3C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98654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70AEA-68DA-43F3-8AFC-2B981DB45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38F27A46-C156-4236-AAC4-5C8ADB73F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797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0AAE-7259-4C5C-A871-1967B957B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DC6B3-D3E0-48FC-B136-263FE5C85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99A19298-C755-7F70-F59A-7EDCDEB5F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824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77298-E825-4C31-82A4-9DE05E4B5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37191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F66F9-7BCB-4216-9A45-74B61C65B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231718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A40E2-DE0C-4BCA-A0D5-3DADEC908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9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1B1D39-B972-48DE-AD65-EC7E385AC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1718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9">
            <a:extLst>
              <a:ext uri="{FF2B5EF4-FFF2-40B4-BE49-F238E27FC236}">
                <a16:creationId xmlns:a16="http://schemas.microsoft.com/office/drawing/2014/main" id="{7395CA6B-F3F3-CA3C-B07C-B5615C9D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097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>
            <a:extLst>
              <a:ext uri="{FF2B5EF4-FFF2-40B4-BE49-F238E27FC236}">
                <a16:creationId xmlns:a16="http://schemas.microsoft.com/office/drawing/2014/main" id="{E21BD548-459A-9B40-F83E-4A02CEF36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4875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E868-B544-4A9C-904D-3094D6BB3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63206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B926-D4EE-49E2-9ED0-8A00E2946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6320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580A4-67E0-4CF4-A327-7776F8141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68876"/>
            <a:ext cx="3932237" cy="31679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9">
            <a:extLst>
              <a:ext uri="{FF2B5EF4-FFF2-40B4-BE49-F238E27FC236}">
                <a16:creationId xmlns:a16="http://schemas.microsoft.com/office/drawing/2014/main" id="{F607F5E1-0D9A-BE82-84EB-42B1BD7C8BDD}"/>
              </a:ext>
            </a:extLst>
          </p:cNvPr>
          <p:cNvSpPr txBox="1">
            <a:spLocks/>
          </p:cNvSpPr>
          <p:nvPr userDrawn="1"/>
        </p:nvSpPr>
        <p:spPr>
          <a:xfrm>
            <a:off x="130629" y="723011"/>
            <a:ext cx="10804742" cy="1080001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1" kern="1200" dirty="0">
                <a:solidFill>
                  <a:srgbClr val="009EDB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597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0CA6B9C-6C6E-3AC0-B2DF-BC24801576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9" t="7292" b="3494"/>
          <a:stretch/>
        </p:blipFill>
        <p:spPr>
          <a:xfrm>
            <a:off x="-68179" y="-5242"/>
            <a:ext cx="12201312" cy="686848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C89A0-7918-4EDF-ADD8-611BA234D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7531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47E64B48-EEB5-6CA6-6EB7-FF2A7B7A0C4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5355" y="251517"/>
            <a:ext cx="2856799" cy="4200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EDF74C-CCDC-766B-240D-4E46438ED9D0}"/>
              </a:ext>
            </a:extLst>
          </p:cNvPr>
          <p:cNvSpPr txBox="1"/>
          <p:nvPr userDrawn="1"/>
        </p:nvSpPr>
        <p:spPr>
          <a:xfrm>
            <a:off x="1477832" y="6337300"/>
            <a:ext cx="5343072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500" b="1" spc="-50">
                <a:latin typeface="Roboto" panose="02000000000000000000" pitchFamily="2" charset="0"/>
                <a:ea typeface="Roboto" panose="02000000000000000000" pitchFamily="2" charset="0"/>
              </a:rPr>
              <a:t>Statistics Division</a:t>
            </a:r>
          </a:p>
        </p:txBody>
      </p:sp>
    </p:spTree>
    <p:extLst>
      <p:ext uri="{BB962C8B-B14F-4D97-AF65-F5344CB8AC3E}">
        <p14:creationId xmlns:p14="http://schemas.microsoft.com/office/powerpoint/2010/main" val="386993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6" r:id="rId6"/>
    <p:sldLayoutId id="214748365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yirongov@un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45A0-2E15-4DC9-BB40-08FBB74A4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1503863"/>
            <a:ext cx="11166941" cy="76103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Linking Trade, Business, and Other Statistics</a:t>
            </a:r>
            <a:endParaRPr lang="en-GB" sz="2800" b="1" dirty="0">
              <a:solidFill>
                <a:schemeClr val="accent1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F55F8C5-D985-0784-4F45-8531E7206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864" y="2376732"/>
            <a:ext cx="9144000" cy="136004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Prelude: HIBTS (context and background) 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by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Vysaul Nyirongo (email: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nyirongov@un.org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8B09280-696A-1FC9-3D4D-5E483C1C34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736778"/>
            <a:ext cx="11166940" cy="231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6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650A1-1525-4FDE-91E5-E51FC2CA4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7717" y="1562728"/>
            <a:ext cx="6327169" cy="2670563"/>
          </a:xfrm>
        </p:spPr>
        <p:txBody>
          <a:bodyPr>
            <a:noAutofit/>
          </a:bodyPr>
          <a:lstStyle/>
          <a:p>
            <a:r>
              <a:rPr lang="en-US" sz="2400" b="1" noProof="0" dirty="0"/>
              <a:t>Overview</a:t>
            </a:r>
            <a:r>
              <a:rPr lang="en-US" sz="2400" noProof="0" dirty="0"/>
              <a:t>: Traditionally, business and trade statistics have been compiled separately.</a:t>
            </a:r>
          </a:p>
          <a:p>
            <a:r>
              <a:rPr lang="en-US" sz="2400" b="1" noProof="0" dirty="0"/>
              <a:t>Current Trend</a:t>
            </a:r>
            <a:r>
              <a:rPr lang="en-US" sz="2400" noProof="0" dirty="0"/>
              <a:t>: Growing appreciation for Micro Data Linking (MDL) to understand globalized production.</a:t>
            </a:r>
          </a:p>
          <a:p>
            <a:r>
              <a:rPr lang="en-US" sz="2400" b="1" dirty="0"/>
              <a:t>Enormous policy needs</a:t>
            </a:r>
            <a:r>
              <a:rPr lang="en-US" sz="2400" dirty="0"/>
              <a:t> (international and national) </a:t>
            </a:r>
            <a:endParaRPr lang="en-GB" sz="2400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2232D5-2290-427E-9EB0-381F757CC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4955" y="983228"/>
            <a:ext cx="10804742" cy="666345"/>
          </a:xfrm>
        </p:spPr>
        <p:txBody>
          <a:bodyPr anchor="ctr">
            <a:normAutofit/>
          </a:bodyPr>
          <a:lstStyle/>
          <a:p>
            <a:pPr marL="344488"/>
            <a:r>
              <a:rPr lang="en-GB" b="1" noProof="0" dirty="0"/>
              <a:t>Context of </a:t>
            </a:r>
            <a:r>
              <a:rPr lang="en-US" b="1" noProof="0" dirty="0"/>
              <a:t>linking trade, business, and other Statistics</a:t>
            </a:r>
            <a:endParaRPr lang="en-GB" b="1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02D25EE-3D89-DF06-B726-6BE84C00E935}"/>
              </a:ext>
            </a:extLst>
          </p:cNvPr>
          <p:cNvGrpSpPr/>
          <p:nvPr/>
        </p:nvGrpSpPr>
        <p:grpSpPr>
          <a:xfrm>
            <a:off x="7565992" y="1807028"/>
            <a:ext cx="3143795" cy="1621972"/>
            <a:chOff x="6653348" y="1807028"/>
            <a:chExt cx="3673529" cy="2122682"/>
          </a:xfrm>
        </p:grpSpPr>
        <p:sp>
          <p:nvSpPr>
            <p:cNvPr id="8" name="Rectangle: Single Corner Snipped 7">
              <a:extLst>
                <a:ext uri="{FF2B5EF4-FFF2-40B4-BE49-F238E27FC236}">
                  <a16:creationId xmlns:a16="http://schemas.microsoft.com/office/drawing/2014/main" id="{EAAED43B-A9B0-8163-6752-7589D2CF2103}"/>
                </a:ext>
              </a:extLst>
            </p:cNvPr>
            <p:cNvSpPr/>
            <p:nvPr/>
          </p:nvSpPr>
          <p:spPr>
            <a:xfrm>
              <a:off x="6850688" y="1807028"/>
              <a:ext cx="1395699" cy="1731780"/>
            </a:xfrm>
            <a:prstGeom prst="snip1Rect">
              <a:avLst>
                <a:gd name="adj" fmla="val 25530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Trade Statistics</a:t>
              </a:r>
            </a:p>
          </p:txBody>
        </p:sp>
        <p:sp>
          <p:nvSpPr>
            <p:cNvPr id="10" name="Rectangle: Single Corner Snipped 9">
              <a:extLst>
                <a:ext uri="{FF2B5EF4-FFF2-40B4-BE49-F238E27FC236}">
                  <a16:creationId xmlns:a16="http://schemas.microsoft.com/office/drawing/2014/main" id="{5AA7CEDA-9A1E-C6DD-C821-672F4FC57549}"/>
                </a:ext>
              </a:extLst>
            </p:cNvPr>
            <p:cNvSpPr/>
            <p:nvPr/>
          </p:nvSpPr>
          <p:spPr>
            <a:xfrm>
              <a:off x="8786857" y="1807028"/>
              <a:ext cx="1395699" cy="1731780"/>
            </a:xfrm>
            <a:prstGeom prst="snip1Rect">
              <a:avLst>
                <a:gd name="adj" fmla="val 25530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Business Statistics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128ED90-5042-1CAD-5211-8C279F1B4A3A}"/>
                </a:ext>
              </a:extLst>
            </p:cNvPr>
            <p:cNvGrpSpPr/>
            <p:nvPr/>
          </p:nvGrpSpPr>
          <p:grpSpPr>
            <a:xfrm>
              <a:off x="6653348" y="3565220"/>
              <a:ext cx="1737360" cy="353162"/>
              <a:chOff x="7132320" y="4351663"/>
              <a:chExt cx="1737360" cy="353162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A9A6794-1CDE-D9FB-524D-CBEBE1823872}"/>
                  </a:ext>
                </a:extLst>
              </p:cNvPr>
              <p:cNvSpPr/>
              <p:nvPr/>
            </p:nvSpPr>
            <p:spPr>
              <a:xfrm>
                <a:off x="7329660" y="4351663"/>
                <a:ext cx="1395699" cy="16525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8AD033F-DC9B-3545-5B09-43E3BC4D2D44}"/>
                  </a:ext>
                </a:extLst>
              </p:cNvPr>
              <p:cNvSpPr/>
              <p:nvPr/>
            </p:nvSpPr>
            <p:spPr>
              <a:xfrm>
                <a:off x="7132320" y="4539572"/>
                <a:ext cx="1737360" cy="16525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0AF3A06-789A-EA51-206C-7ACE0B74AA9C}"/>
                </a:ext>
              </a:extLst>
            </p:cNvPr>
            <p:cNvGrpSpPr/>
            <p:nvPr/>
          </p:nvGrpSpPr>
          <p:grpSpPr>
            <a:xfrm>
              <a:off x="8589517" y="3576548"/>
              <a:ext cx="1737360" cy="353162"/>
              <a:chOff x="7132320" y="4351663"/>
              <a:chExt cx="1737360" cy="353162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99242B15-5492-E870-DBCF-D24EDBA2DE79}"/>
                  </a:ext>
                </a:extLst>
              </p:cNvPr>
              <p:cNvSpPr/>
              <p:nvPr/>
            </p:nvSpPr>
            <p:spPr>
              <a:xfrm>
                <a:off x="7329660" y="4351663"/>
                <a:ext cx="1395699" cy="16525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6083C3B-F083-C815-94E6-4E609FE4E791}"/>
                  </a:ext>
                </a:extLst>
              </p:cNvPr>
              <p:cNvSpPr/>
              <p:nvPr/>
            </p:nvSpPr>
            <p:spPr>
              <a:xfrm>
                <a:off x="7132320" y="4539572"/>
                <a:ext cx="1737360" cy="165253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1A6CA73-3D09-768C-9CAC-4CD94DE1D4D2}"/>
                </a:ext>
              </a:extLst>
            </p:cNvPr>
            <p:cNvCxnSpPr/>
            <p:nvPr/>
          </p:nvCxnSpPr>
          <p:spPr>
            <a:xfrm>
              <a:off x="8482148" y="1892964"/>
              <a:ext cx="0" cy="2011680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A0421AC0-42E9-6B90-F5DF-494A1805943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9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64344" y="3933757"/>
            <a:ext cx="7627499" cy="22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1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B56C5-B772-996C-79C2-71EC11C21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1DF02-53FC-FE37-A862-177FC5314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323" y="1682864"/>
            <a:ext cx="6471331" cy="483394"/>
          </a:xfrm>
        </p:spPr>
        <p:txBody>
          <a:bodyPr>
            <a:noAutofit/>
          </a:bodyPr>
          <a:lstStyle/>
          <a:p>
            <a:r>
              <a:rPr lang="en-US" sz="2400" b="1" noProof="0" dirty="0"/>
              <a:t>Revision of trade manual</a:t>
            </a:r>
            <a:r>
              <a:rPr lang="en-US" sz="2400" noProof="0" dirty="0"/>
              <a:t>: G</a:t>
            </a:r>
            <a:r>
              <a:rPr lang="en-US" sz="2400" dirty="0"/>
              <a:t>u</a:t>
            </a:r>
            <a:r>
              <a:rPr lang="en-US" sz="2400" noProof="0" dirty="0" err="1"/>
              <a:t>idance</a:t>
            </a:r>
            <a:r>
              <a:rPr lang="en-US" sz="2400" noProof="0" dirty="0"/>
              <a:t> note GNH.3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F3933-259F-C06B-E456-4B0C1349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08522"/>
            <a:ext cx="6027669" cy="1080001"/>
          </a:xfrm>
        </p:spPr>
        <p:txBody>
          <a:bodyPr anchor="ctr">
            <a:normAutofit/>
          </a:bodyPr>
          <a:lstStyle/>
          <a:p>
            <a:pPr marL="344488"/>
            <a:r>
              <a:rPr lang="en-GB" b="1" noProof="0" dirty="0"/>
              <a:t>Opportunity for progress: HIBTS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3D59B6-E8F1-361F-5683-682D7F801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113" y="5641928"/>
            <a:ext cx="5963482" cy="55252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966AADC-5FFE-A7DE-224C-AAFD7A172D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497" y="2353492"/>
            <a:ext cx="9631119" cy="129558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E51158E-92AA-203E-7C0A-8602B1E058F3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790923" y="3643780"/>
            <a:ext cx="9631119" cy="16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76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entation_Presentation_2025 draft" id="{734F9997-5D46-48BE-B04C-386E74CBAEC4}" vid="{CBDA140E-1DB9-4733-911A-134B9FB064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SharedWithUsers xmlns="4774538e-7891-43b6-a84b-740af6ca28fe">
      <UserInfo>
        <DisplayName>Linda Hooper</DisplayName>
        <AccountId>265</AccountId>
        <AccountType/>
      </UserInfo>
      <UserInfo>
        <DisplayName>Li Wang</DisplayName>
        <AccountId>182</AccountId>
        <AccountType/>
      </UserInfo>
      <UserInfo>
        <DisplayName>Helen Ross</DisplayName>
        <AccountId>129</AccountId>
        <AccountType/>
      </UserInfo>
      <UserInfo>
        <DisplayName>Alexander Loschky</DisplayName>
        <AccountId>116</AccountId>
        <AccountType/>
      </UserInfo>
    </SharedWithUsers>
    <MediaLengthInSeconds xmlns="cfc03cda-bc36-4859-b431-cc9043cb4594" xsi:nil="true"/>
    <lcf76f155ced4ddcb4097134ff3c332f xmlns="cfc03cda-bc36-4859-b431-cc9043cb459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9F519AFC9644FB8D3D4B9DB76C27E" ma:contentTypeVersion="18" ma:contentTypeDescription="Create a new document." ma:contentTypeScope="" ma:versionID="0b957bb7963042d4a5e414c211d97b08">
  <xsd:schema xmlns:xsd="http://www.w3.org/2001/XMLSchema" xmlns:xs="http://www.w3.org/2001/XMLSchema" xmlns:p="http://schemas.microsoft.com/office/2006/metadata/properties" xmlns:ns2="cfc03cda-bc36-4859-b431-cc9043cb4594" xmlns:ns3="4774538e-7891-43b6-a84b-740af6ca28fe" xmlns:ns4="985ec44e-1bab-4c0b-9df0-6ba128686fc9" targetNamespace="http://schemas.microsoft.com/office/2006/metadata/properties" ma:root="true" ma:fieldsID="b86b21f3dfa4e337314fa6398e7dd9d8" ns2:_="" ns3:_="" ns4:_="">
    <xsd:import namespace="cfc03cda-bc36-4859-b431-cc9043cb4594"/>
    <xsd:import namespace="4774538e-7891-43b6-a84b-740af6ca28f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03cda-bc36-4859-b431-cc9043cb4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4538e-7891-43b6-a84b-740af6ca2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821def-ab9c-48d5-91c1-11f7b21153fe}" ma:internalName="TaxCatchAll" ma:showField="CatchAllData" ma:web="4774538e-7891-43b6-a84b-740af6ca2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862595-9CC6-4F59-A489-21276EBD9F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8CDD4E-EE0D-45C8-8333-3D483C2A24A8}">
  <ds:schemaRefs>
    <ds:schemaRef ds:uri="http://schemas.microsoft.com/office/2006/metadata/properties"/>
    <ds:schemaRef ds:uri="4774538e-7891-43b6-a84b-740af6ca28fe"/>
    <ds:schemaRef ds:uri="http://www.w3.org/XML/1998/namespace"/>
    <ds:schemaRef ds:uri="http://purl.org/dc/elements/1.1/"/>
    <ds:schemaRef ds:uri="http://purl.org/dc/terms/"/>
    <ds:schemaRef ds:uri="cfc03cda-bc36-4859-b431-cc9043cb4594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985ec44e-1bab-4c0b-9df0-6ba128686fc9"/>
  </ds:schemaRefs>
</ds:datastoreItem>
</file>

<file path=customXml/itemProps3.xml><?xml version="1.0" encoding="utf-8"?>
<ds:datastoreItem xmlns:ds="http://schemas.openxmlformats.org/officeDocument/2006/customXml" ds:itemID="{7E99E8A8-FBC8-43A6-A473-D5ECB0B826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c03cda-bc36-4859-b431-cc9043cb4594"/>
    <ds:schemaRef ds:uri="4774538e-7891-43b6-a84b-740af6ca28fe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f9e35db-544f-4f60-bdcc-5ea416e6dc70}" enabled="0" method="" siteId="{0f9e35db-544f-4f60-bdcc-5ea416e6dc7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Session VIII.A UNSD-Introduction_linking_business_trade_statistics </Template>
  <TotalTime>319</TotalTime>
  <Words>98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Roboto</vt:lpstr>
      <vt:lpstr>Office Theme</vt:lpstr>
      <vt:lpstr>Linking Trade, Business, and Other Statistics</vt:lpstr>
      <vt:lpstr>Context of linking trade, business, and other Statistics</vt:lpstr>
      <vt:lpstr>Opportunity for progress: HIBTS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Vysaul Nyirongo</dc:creator>
  <cp:lastModifiedBy>Vysaul Nyirongo</cp:lastModifiedBy>
  <cp:revision>1</cp:revision>
  <dcterms:created xsi:type="dcterms:W3CDTF">2025-03-31T16:30:02Z</dcterms:created>
  <dcterms:modified xsi:type="dcterms:W3CDTF">2025-03-31T21:49:03Z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0x0101000719F519AFC9644FB8D3D4B9DB76C27E</vt:lpwstr>
  </property>
  <property fmtid="{D5CDD505-2E9C-101B-9397-08002B2CF9AE}" pid="3" name="Order">
    <vt:lpwstr>35839900.0000000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